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3374A-D859-4080-8B35-8DE340CA8F8D}" v="135" dt="2021-05-10T06:32:30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94" d="100"/>
          <a:sy n="94" d="100"/>
        </p:scale>
        <p:origin x="90" y="6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tto, Marvin" userId="01b4ec2d-056a-4e91-afdd-6c909362c4a3" providerId="ADAL" clId="{C8D3374A-D859-4080-8B35-8DE340CA8F8D}"/>
    <pc:docChg chg="undo custSel addSld delSld modSld sldOrd">
      <pc:chgData name="Otto, Marvin" userId="01b4ec2d-056a-4e91-afdd-6c909362c4a3" providerId="ADAL" clId="{C8D3374A-D859-4080-8B35-8DE340CA8F8D}" dt="2021-05-10T06:32:30.468" v="906"/>
      <pc:docMkLst>
        <pc:docMk/>
      </pc:docMkLst>
      <pc:sldChg chg="modSp modAnim">
        <pc:chgData name="Otto, Marvin" userId="01b4ec2d-056a-4e91-afdd-6c909362c4a3" providerId="ADAL" clId="{C8D3374A-D859-4080-8B35-8DE340CA8F8D}" dt="2021-05-10T06:29:11.697" v="895" actId="120"/>
        <pc:sldMkLst>
          <pc:docMk/>
          <pc:sldMk cId="658619978" sldId="257"/>
        </pc:sldMkLst>
        <pc:spChg chg="mod">
          <ac:chgData name="Otto, Marvin" userId="01b4ec2d-056a-4e91-afdd-6c909362c4a3" providerId="ADAL" clId="{C8D3374A-D859-4080-8B35-8DE340CA8F8D}" dt="2021-05-10T06:29:11.697" v="895" actId="120"/>
          <ac:spMkLst>
            <pc:docMk/>
            <pc:sldMk cId="658619978" sldId="257"/>
            <ac:spMk id="2" creationId="{ECD0DE00-5386-411C-8772-94B57C2D0900}"/>
          </ac:spMkLst>
        </pc:spChg>
        <pc:spChg chg="mod">
          <ac:chgData name="Otto, Marvin" userId="01b4ec2d-056a-4e91-afdd-6c909362c4a3" providerId="ADAL" clId="{C8D3374A-D859-4080-8B35-8DE340CA8F8D}" dt="2021-05-05T18:29:21.463" v="416" actId="20577"/>
          <ac:spMkLst>
            <pc:docMk/>
            <pc:sldMk cId="658619978" sldId="257"/>
            <ac:spMk id="3" creationId="{1F80F75B-FDB3-4C91-BB4A-3D19642125E8}"/>
          </ac:spMkLst>
        </pc:spChg>
      </pc:sldChg>
      <pc:sldChg chg="addSp delSp modSp mod modAnim">
        <pc:chgData name="Otto, Marvin" userId="01b4ec2d-056a-4e91-afdd-6c909362c4a3" providerId="ADAL" clId="{C8D3374A-D859-4080-8B35-8DE340CA8F8D}" dt="2021-05-10T05:17:20.665" v="894"/>
        <pc:sldMkLst>
          <pc:docMk/>
          <pc:sldMk cId="795799966" sldId="258"/>
        </pc:sldMkLst>
        <pc:spChg chg="add del">
          <ac:chgData name="Otto, Marvin" userId="01b4ec2d-056a-4e91-afdd-6c909362c4a3" providerId="ADAL" clId="{C8D3374A-D859-4080-8B35-8DE340CA8F8D}" dt="2021-05-05T17:13:33.834" v="5" actId="931"/>
          <ac:spMkLst>
            <pc:docMk/>
            <pc:sldMk cId="795799966" sldId="258"/>
            <ac:spMk id="3" creationId="{0176E2C3-0FFE-4AA8-8C4E-C9CABCA34D06}"/>
          </ac:spMkLst>
        </pc:spChg>
        <pc:spChg chg="mod">
          <ac:chgData name="Otto, Marvin" userId="01b4ec2d-056a-4e91-afdd-6c909362c4a3" providerId="ADAL" clId="{C8D3374A-D859-4080-8B35-8DE340CA8F8D}" dt="2021-05-05T17:16:11.706" v="129" actId="20577"/>
          <ac:spMkLst>
            <pc:docMk/>
            <pc:sldMk cId="795799966" sldId="258"/>
            <ac:spMk id="4" creationId="{0DB58BCB-F91D-4ADD-ACAB-116B04CC19D8}"/>
          </ac:spMkLst>
        </pc:spChg>
        <pc:picChg chg="add del mod">
          <ac:chgData name="Otto, Marvin" userId="01b4ec2d-056a-4e91-afdd-6c909362c4a3" providerId="ADAL" clId="{C8D3374A-D859-4080-8B35-8DE340CA8F8D}" dt="2021-05-05T17:13:28.075" v="4" actId="931"/>
          <ac:picMkLst>
            <pc:docMk/>
            <pc:sldMk cId="795799966" sldId="258"/>
            <ac:picMk id="6" creationId="{EA7CC8A3-4925-4187-B0FB-548592BC6D3F}"/>
          </ac:picMkLst>
        </pc:picChg>
        <pc:picChg chg="add mod">
          <ac:chgData name="Otto, Marvin" userId="01b4ec2d-056a-4e91-afdd-6c909362c4a3" providerId="ADAL" clId="{C8D3374A-D859-4080-8B35-8DE340CA8F8D}" dt="2021-05-05T17:13:34.727" v="7" actId="962"/>
          <ac:picMkLst>
            <pc:docMk/>
            <pc:sldMk cId="795799966" sldId="258"/>
            <ac:picMk id="8" creationId="{FDBF49FA-D5D1-4096-9F10-5F5D39ED2299}"/>
          </ac:picMkLst>
        </pc:picChg>
        <pc:picChg chg="add del">
          <ac:chgData name="Otto, Marvin" userId="01b4ec2d-056a-4e91-afdd-6c909362c4a3" providerId="ADAL" clId="{C8D3374A-D859-4080-8B35-8DE340CA8F8D}" dt="2021-05-05T17:17:02.573" v="133" actId="22"/>
          <ac:picMkLst>
            <pc:docMk/>
            <pc:sldMk cId="795799966" sldId="258"/>
            <ac:picMk id="10" creationId="{68474AC0-3B7F-4C67-8C6C-2EE0CD9D105F}"/>
          </ac:picMkLst>
        </pc:picChg>
        <pc:picChg chg="add mod">
          <ac:chgData name="Otto, Marvin" userId="01b4ec2d-056a-4e91-afdd-6c909362c4a3" providerId="ADAL" clId="{C8D3374A-D859-4080-8B35-8DE340CA8F8D}" dt="2021-05-05T18:22:09.565" v="387" actId="1076"/>
          <ac:picMkLst>
            <pc:docMk/>
            <pc:sldMk cId="795799966" sldId="258"/>
            <ac:picMk id="12" creationId="{BF4A1733-B841-4498-8EAF-EAC71B963D54}"/>
          </ac:picMkLst>
        </pc:picChg>
      </pc:sldChg>
      <pc:sldChg chg="new del">
        <pc:chgData name="Otto, Marvin" userId="01b4ec2d-056a-4e91-afdd-6c909362c4a3" providerId="ADAL" clId="{C8D3374A-D859-4080-8B35-8DE340CA8F8D}" dt="2021-05-05T17:17:01.404" v="132" actId="680"/>
        <pc:sldMkLst>
          <pc:docMk/>
          <pc:sldMk cId="1443516406" sldId="259"/>
        </pc:sldMkLst>
      </pc:sldChg>
      <pc:sldChg chg="addSp delSp modSp new mod modAnim">
        <pc:chgData name="Otto, Marvin" userId="01b4ec2d-056a-4e91-afdd-6c909362c4a3" providerId="ADAL" clId="{C8D3374A-D859-4080-8B35-8DE340CA8F8D}" dt="2021-05-05T17:28:32.456" v="172"/>
        <pc:sldMkLst>
          <pc:docMk/>
          <pc:sldMk cId="3781253962" sldId="259"/>
        </pc:sldMkLst>
        <pc:spChg chg="mod">
          <ac:chgData name="Otto, Marvin" userId="01b4ec2d-056a-4e91-afdd-6c909362c4a3" providerId="ADAL" clId="{C8D3374A-D859-4080-8B35-8DE340CA8F8D}" dt="2021-05-05T17:17:26.022" v="146" actId="120"/>
          <ac:spMkLst>
            <pc:docMk/>
            <pc:sldMk cId="3781253962" sldId="259"/>
            <ac:spMk id="2" creationId="{F4386739-D0AF-4B9D-9B63-A57DC204BF1E}"/>
          </ac:spMkLst>
        </pc:spChg>
        <pc:spChg chg="del">
          <ac:chgData name="Otto, Marvin" userId="01b4ec2d-056a-4e91-afdd-6c909362c4a3" providerId="ADAL" clId="{C8D3374A-D859-4080-8B35-8DE340CA8F8D}" dt="2021-05-05T17:17:37.247" v="147" actId="931"/>
          <ac:spMkLst>
            <pc:docMk/>
            <pc:sldMk cId="3781253962" sldId="259"/>
            <ac:spMk id="3" creationId="{24D65077-C196-4AFA-9967-DDE6AE266C75}"/>
          </ac:spMkLst>
        </pc:spChg>
        <pc:picChg chg="add mod">
          <ac:chgData name="Otto, Marvin" userId="01b4ec2d-056a-4e91-afdd-6c909362c4a3" providerId="ADAL" clId="{C8D3374A-D859-4080-8B35-8DE340CA8F8D}" dt="2021-05-05T17:17:49.237" v="151" actId="1076"/>
          <ac:picMkLst>
            <pc:docMk/>
            <pc:sldMk cId="3781253962" sldId="259"/>
            <ac:picMk id="5" creationId="{BD84771A-E3B5-4C11-89A5-6C6C69C29210}"/>
          </ac:picMkLst>
        </pc:picChg>
        <pc:picChg chg="add mod">
          <ac:chgData name="Otto, Marvin" userId="01b4ec2d-056a-4e91-afdd-6c909362c4a3" providerId="ADAL" clId="{C8D3374A-D859-4080-8B35-8DE340CA8F8D}" dt="2021-05-05T17:27:52.019" v="166" actId="1076"/>
          <ac:picMkLst>
            <pc:docMk/>
            <pc:sldMk cId="3781253962" sldId="259"/>
            <ac:picMk id="7" creationId="{37011415-A5FE-4A8C-93BC-FC7D0361E529}"/>
          </ac:picMkLst>
        </pc:picChg>
      </pc:sldChg>
      <pc:sldChg chg="addSp delSp modSp new mod modAnim">
        <pc:chgData name="Otto, Marvin" userId="01b4ec2d-056a-4e91-afdd-6c909362c4a3" providerId="ADAL" clId="{C8D3374A-D859-4080-8B35-8DE340CA8F8D}" dt="2021-05-10T06:30:48.466" v="904" actId="1076"/>
        <pc:sldMkLst>
          <pc:docMk/>
          <pc:sldMk cId="3321555392" sldId="260"/>
        </pc:sldMkLst>
        <pc:spChg chg="mod">
          <ac:chgData name="Otto, Marvin" userId="01b4ec2d-056a-4e91-afdd-6c909362c4a3" providerId="ADAL" clId="{C8D3374A-D859-4080-8B35-8DE340CA8F8D}" dt="2021-05-05T17:38:37.630" v="199" actId="120"/>
          <ac:spMkLst>
            <pc:docMk/>
            <pc:sldMk cId="3321555392" sldId="260"/>
            <ac:spMk id="2" creationId="{DA9B883B-FEE6-4BA9-89BC-36A5CF917CBC}"/>
          </ac:spMkLst>
        </pc:spChg>
        <pc:spChg chg="mod">
          <ac:chgData name="Otto, Marvin" userId="01b4ec2d-056a-4e91-afdd-6c909362c4a3" providerId="ADAL" clId="{C8D3374A-D859-4080-8B35-8DE340CA8F8D}" dt="2021-05-05T17:45:46.458" v="333" actId="20577"/>
          <ac:spMkLst>
            <pc:docMk/>
            <pc:sldMk cId="3321555392" sldId="260"/>
            <ac:spMk id="3" creationId="{4A27C5DB-777B-4889-BB8F-EF7D87B59547}"/>
          </ac:spMkLst>
        </pc:spChg>
        <pc:spChg chg="del">
          <ac:chgData name="Otto, Marvin" userId="01b4ec2d-056a-4e91-afdd-6c909362c4a3" providerId="ADAL" clId="{C8D3374A-D859-4080-8B35-8DE340CA8F8D}" dt="2021-05-05T17:49:03.176" v="334" actId="931"/>
          <ac:spMkLst>
            <pc:docMk/>
            <pc:sldMk cId="3321555392" sldId="260"/>
            <ac:spMk id="4" creationId="{D1CAEAA7-73F3-4293-AE4E-D3E69471B1D3}"/>
          </ac:spMkLst>
        </pc:spChg>
        <pc:picChg chg="add mod">
          <ac:chgData name="Otto, Marvin" userId="01b4ec2d-056a-4e91-afdd-6c909362c4a3" providerId="ADAL" clId="{C8D3374A-D859-4080-8B35-8DE340CA8F8D}" dt="2021-05-05T17:49:08.684" v="337" actId="1076"/>
          <ac:picMkLst>
            <pc:docMk/>
            <pc:sldMk cId="3321555392" sldId="260"/>
            <ac:picMk id="6" creationId="{48BED3A1-F4A2-425E-AD2E-67A755652587}"/>
          </ac:picMkLst>
        </pc:picChg>
        <pc:picChg chg="add mod">
          <ac:chgData name="Otto, Marvin" userId="01b4ec2d-056a-4e91-afdd-6c909362c4a3" providerId="ADAL" clId="{C8D3374A-D859-4080-8B35-8DE340CA8F8D}" dt="2021-05-05T18:15:25.878" v="341" actId="1076"/>
          <ac:picMkLst>
            <pc:docMk/>
            <pc:sldMk cId="3321555392" sldId="260"/>
            <ac:picMk id="8" creationId="{788E6A0C-5829-4C28-9266-907449A2EF90}"/>
          </ac:picMkLst>
        </pc:picChg>
        <pc:picChg chg="add mod">
          <ac:chgData name="Otto, Marvin" userId="01b4ec2d-056a-4e91-afdd-6c909362c4a3" providerId="ADAL" clId="{C8D3374A-D859-4080-8B35-8DE340CA8F8D}" dt="2021-05-10T06:30:48.466" v="904" actId="1076"/>
          <ac:picMkLst>
            <pc:docMk/>
            <pc:sldMk cId="3321555392" sldId="260"/>
            <ac:picMk id="10" creationId="{0FD3C6CD-5B31-49D3-97AA-2670F73F4E9E}"/>
          </ac:picMkLst>
        </pc:picChg>
      </pc:sldChg>
      <pc:sldChg chg="modSp new mod ord modAnim">
        <pc:chgData name="Otto, Marvin" userId="01b4ec2d-056a-4e91-afdd-6c909362c4a3" providerId="ADAL" clId="{C8D3374A-D859-4080-8B35-8DE340CA8F8D}" dt="2021-05-10T06:32:30.468" v="906"/>
        <pc:sldMkLst>
          <pc:docMk/>
          <pc:sldMk cId="2264673446" sldId="261"/>
        </pc:sldMkLst>
        <pc:spChg chg="mod">
          <ac:chgData name="Otto, Marvin" userId="01b4ec2d-056a-4e91-afdd-6c909362c4a3" providerId="ADAL" clId="{C8D3374A-D859-4080-8B35-8DE340CA8F8D}" dt="2021-05-05T18:28:22.026" v="393" actId="120"/>
          <ac:spMkLst>
            <pc:docMk/>
            <pc:sldMk cId="2264673446" sldId="261"/>
            <ac:spMk id="2" creationId="{1041373E-539B-4705-B8ED-7C255E0A1785}"/>
          </ac:spMkLst>
        </pc:spChg>
        <pc:spChg chg="mod">
          <ac:chgData name="Otto, Marvin" userId="01b4ec2d-056a-4e91-afdd-6c909362c4a3" providerId="ADAL" clId="{C8D3374A-D859-4080-8B35-8DE340CA8F8D}" dt="2021-05-05T18:28:45.789" v="403" actId="20577"/>
          <ac:spMkLst>
            <pc:docMk/>
            <pc:sldMk cId="2264673446" sldId="261"/>
            <ac:spMk id="3" creationId="{D366D079-A055-4D87-9140-9A4359022D63}"/>
          </ac:spMkLst>
        </pc:spChg>
        <pc:spChg chg="mod">
          <ac:chgData name="Otto, Marvin" userId="01b4ec2d-056a-4e91-afdd-6c909362c4a3" providerId="ADAL" clId="{C8D3374A-D859-4080-8B35-8DE340CA8F8D}" dt="2021-05-05T18:35:35.209" v="657" actId="313"/>
          <ac:spMkLst>
            <pc:docMk/>
            <pc:sldMk cId="2264673446" sldId="261"/>
            <ac:spMk id="4" creationId="{8DD0F9C8-46EA-490B-967B-5DCDDC64A9B2}"/>
          </ac:spMkLst>
        </pc:spChg>
        <pc:spChg chg="mod">
          <ac:chgData name="Otto, Marvin" userId="01b4ec2d-056a-4e91-afdd-6c909362c4a3" providerId="ADAL" clId="{C8D3374A-D859-4080-8B35-8DE340CA8F8D}" dt="2021-05-05T18:28:56.287" v="414" actId="20577"/>
          <ac:spMkLst>
            <pc:docMk/>
            <pc:sldMk cId="2264673446" sldId="261"/>
            <ac:spMk id="5" creationId="{B655F953-3976-4041-8A3C-3F7ACB53FA59}"/>
          </ac:spMkLst>
        </pc:spChg>
        <pc:spChg chg="mod">
          <ac:chgData name="Otto, Marvin" userId="01b4ec2d-056a-4e91-afdd-6c909362c4a3" providerId="ADAL" clId="{C8D3374A-D859-4080-8B35-8DE340CA8F8D}" dt="2021-05-05T18:36:55.894" v="677" actId="20577"/>
          <ac:spMkLst>
            <pc:docMk/>
            <pc:sldMk cId="2264673446" sldId="261"/>
            <ac:spMk id="6" creationId="{FB2272D2-BCED-4E69-83A8-109984D4FBFC}"/>
          </ac:spMkLst>
        </pc:spChg>
      </pc:sldChg>
      <pc:sldChg chg="addSp delSp modSp new mod ord modAnim">
        <pc:chgData name="Otto, Marvin" userId="01b4ec2d-056a-4e91-afdd-6c909362c4a3" providerId="ADAL" clId="{C8D3374A-D859-4080-8B35-8DE340CA8F8D}" dt="2021-05-05T19:01:30.300" v="783" actId="1076"/>
        <pc:sldMkLst>
          <pc:docMk/>
          <pc:sldMk cId="3689509531" sldId="262"/>
        </pc:sldMkLst>
        <pc:spChg chg="mod">
          <ac:chgData name="Otto, Marvin" userId="01b4ec2d-056a-4e91-afdd-6c909362c4a3" providerId="ADAL" clId="{C8D3374A-D859-4080-8B35-8DE340CA8F8D}" dt="2021-05-05T18:44:23.822" v="680" actId="120"/>
          <ac:spMkLst>
            <pc:docMk/>
            <pc:sldMk cId="3689509531" sldId="262"/>
            <ac:spMk id="2" creationId="{497019BA-EC3B-4FE5-A87C-6BB874B79F60}"/>
          </ac:spMkLst>
        </pc:spChg>
        <pc:spChg chg="mod">
          <ac:chgData name="Otto, Marvin" userId="01b4ec2d-056a-4e91-afdd-6c909362c4a3" providerId="ADAL" clId="{C8D3374A-D859-4080-8B35-8DE340CA8F8D}" dt="2021-05-05T18:52:45.200" v="725" actId="20577"/>
          <ac:spMkLst>
            <pc:docMk/>
            <pc:sldMk cId="3689509531" sldId="262"/>
            <ac:spMk id="3" creationId="{FC0430E7-D6ED-4DC5-B720-DFF9AC95B174}"/>
          </ac:spMkLst>
        </pc:spChg>
        <pc:spChg chg="del">
          <ac:chgData name="Otto, Marvin" userId="01b4ec2d-056a-4e91-afdd-6c909362c4a3" providerId="ADAL" clId="{C8D3374A-D859-4080-8B35-8DE340CA8F8D}" dt="2021-05-05T18:44:08.408" v="679"/>
          <ac:spMkLst>
            <pc:docMk/>
            <pc:sldMk cId="3689509531" sldId="262"/>
            <ac:spMk id="4" creationId="{B86C16C3-62CD-4784-9B8B-CC4A0E8C0E75}"/>
          </ac:spMkLst>
        </pc:spChg>
        <pc:picChg chg="add mod">
          <ac:chgData name="Otto, Marvin" userId="01b4ec2d-056a-4e91-afdd-6c909362c4a3" providerId="ADAL" clId="{C8D3374A-D859-4080-8B35-8DE340CA8F8D}" dt="2021-05-05T19:01:30.300" v="783" actId="1076"/>
          <ac:picMkLst>
            <pc:docMk/>
            <pc:sldMk cId="3689509531" sldId="262"/>
            <ac:picMk id="5" creationId="{F7CDC44F-F864-45D9-AF16-3509C84838C4}"/>
          </ac:picMkLst>
        </pc:picChg>
        <pc:picChg chg="add mod">
          <ac:chgData name="Otto, Marvin" userId="01b4ec2d-056a-4e91-afdd-6c909362c4a3" providerId="ADAL" clId="{C8D3374A-D859-4080-8B35-8DE340CA8F8D}" dt="2021-05-05T19:01:12.038" v="780" actId="1076"/>
          <ac:picMkLst>
            <pc:docMk/>
            <pc:sldMk cId="3689509531" sldId="262"/>
            <ac:picMk id="7" creationId="{27F4765D-BE71-44E2-8608-734AA704E289}"/>
          </ac:picMkLst>
        </pc:picChg>
        <pc:picChg chg="add mod">
          <ac:chgData name="Otto, Marvin" userId="01b4ec2d-056a-4e91-afdd-6c909362c4a3" providerId="ADAL" clId="{C8D3374A-D859-4080-8B35-8DE340CA8F8D}" dt="2021-05-05T18:53:57.151" v="740" actId="1076"/>
          <ac:picMkLst>
            <pc:docMk/>
            <pc:sldMk cId="3689509531" sldId="262"/>
            <ac:picMk id="9" creationId="{ECD59D4F-A844-4B2D-A2EE-6CD66C332B27}"/>
          </ac:picMkLst>
        </pc:picChg>
        <pc:picChg chg="add mod">
          <ac:chgData name="Otto, Marvin" userId="01b4ec2d-056a-4e91-afdd-6c909362c4a3" providerId="ADAL" clId="{C8D3374A-D859-4080-8B35-8DE340CA8F8D}" dt="2021-05-05T19:00:27.686" v="777" actId="1076"/>
          <ac:picMkLst>
            <pc:docMk/>
            <pc:sldMk cId="3689509531" sldId="262"/>
            <ac:picMk id="11" creationId="{CC2DB1A6-CBBB-42B4-B092-2BB2468D3216}"/>
          </ac:picMkLst>
        </pc:picChg>
      </pc:sldChg>
      <pc:sldChg chg="addSp modSp new mod">
        <pc:chgData name="Otto, Marvin" userId="01b4ec2d-056a-4e91-afdd-6c909362c4a3" providerId="ADAL" clId="{C8D3374A-D859-4080-8B35-8DE340CA8F8D}" dt="2021-05-05T19:17:25.402" v="893" actId="1076"/>
        <pc:sldMkLst>
          <pc:docMk/>
          <pc:sldMk cId="1226666494" sldId="263"/>
        </pc:sldMkLst>
        <pc:spChg chg="mod">
          <ac:chgData name="Otto, Marvin" userId="01b4ec2d-056a-4e91-afdd-6c909362c4a3" providerId="ADAL" clId="{C8D3374A-D859-4080-8B35-8DE340CA8F8D}" dt="2021-05-05T19:17:00.258" v="887" actId="20577"/>
          <ac:spMkLst>
            <pc:docMk/>
            <pc:sldMk cId="1226666494" sldId="263"/>
            <ac:spMk id="2" creationId="{133977E6-AB85-4919-983E-D79480F358D6}"/>
          </ac:spMkLst>
        </pc:spChg>
        <pc:picChg chg="add mod">
          <ac:chgData name="Otto, Marvin" userId="01b4ec2d-056a-4e91-afdd-6c909362c4a3" providerId="ADAL" clId="{C8D3374A-D859-4080-8B35-8DE340CA8F8D}" dt="2021-05-05T19:17:25.402" v="893" actId="1076"/>
          <ac:picMkLst>
            <pc:docMk/>
            <pc:sldMk cId="1226666494" sldId="263"/>
            <ac:picMk id="4" creationId="{526E1A94-F9E3-49D5-99A0-C5B320C7686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F0A22-0E66-4159-BF51-DA8177A70475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E9975-A7A2-411F-8C9A-2F4FA016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68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1A7A2-C761-4DD6-B601-3B51437C2DC1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0ED62-D4FC-4FAE-B1D3-647B65F5A14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E112E-8695-4900-9BF4-0C664A1C09E7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52198-F6EB-4B42-B01A-78D900F55041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64F4-8CCD-4373-BF2C-9C5DB666F725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165D-02AE-4987-BBDD-AA5657CD2C93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4BDE2-FF3C-43E9-984E-5461B98FAED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458AA-598A-4CB0-9202-C01B2F7CB507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996CB-D1E6-4692-A972-6C106A01F3C8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1692D-C91E-4239-9678-341202751013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3A079-A7E9-4FA1-AB81-430A019E7CCA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9CD37A81-4A06-4E03-B91F-EE1C9E9EDEF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B08E9D-B39B-4E51-B89B-A86E288F2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4699" y="2495712"/>
            <a:ext cx="6012750" cy="2268559"/>
          </a:xfrm>
        </p:spPr>
        <p:txBody>
          <a:bodyPr>
            <a:normAutofit fontScale="90000"/>
          </a:bodyPr>
          <a:lstStyle/>
          <a:p>
            <a:r>
              <a:rPr lang="de-DE" dirty="0"/>
              <a:t>HTML Leistungsnachweis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71F61C-817E-4358-9246-1585F1EE5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9849" y="4764271"/>
            <a:ext cx="5357600" cy="1160213"/>
          </a:xfrm>
        </p:spPr>
        <p:txBody>
          <a:bodyPr/>
          <a:lstStyle/>
          <a:p>
            <a:r>
              <a:rPr lang="de-DE" dirty="0"/>
              <a:t>Erste Homepage Ideen, Probleme und Lösungen </a:t>
            </a:r>
          </a:p>
        </p:txBody>
      </p:sp>
    </p:spTree>
    <p:extLst>
      <p:ext uri="{BB962C8B-B14F-4D97-AF65-F5344CB8AC3E}">
        <p14:creationId xmlns:p14="http://schemas.microsoft.com/office/powerpoint/2010/main" val="331291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D0DE00-5386-411C-8772-94B57C2D0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HTML Leistungsnachweis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80F75B-FDB3-4C91-BB4A-3D1964212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Herangehensweise</a:t>
            </a:r>
          </a:p>
          <a:p>
            <a:r>
              <a:rPr lang="de-DE" dirty="0"/>
              <a:t>Neubeginn </a:t>
            </a:r>
          </a:p>
          <a:p>
            <a:r>
              <a:rPr lang="de-DE" dirty="0"/>
              <a:t>Strukturiertere Herangehensweise </a:t>
            </a:r>
          </a:p>
          <a:p>
            <a:r>
              <a:rPr lang="de-DE" dirty="0"/>
              <a:t>Kontaktformular </a:t>
            </a:r>
          </a:p>
          <a:p>
            <a:r>
              <a:rPr lang="de-DE" dirty="0"/>
              <a:t>Probleme und Lösungen 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088A07-EA8B-4E30-BCBD-9399E75D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8C3F-8F38-46B6-8350-7F90A6EC015A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F7A088-5623-4E54-AA3B-2DA8CE446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5045E3-5109-4C20-96BD-403404C1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619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ED986A-3D6C-4BFE-A6D8-42BEA76CE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322" y="1051792"/>
            <a:ext cx="2664361" cy="809960"/>
          </a:xfrm>
        </p:spPr>
        <p:txBody>
          <a:bodyPr>
            <a:normAutofit fontScale="90000"/>
          </a:bodyPr>
          <a:lstStyle/>
          <a:p>
            <a:r>
              <a:rPr lang="de-DE" dirty="0"/>
              <a:t>Herangehensweise</a:t>
            </a:r>
            <a:br>
              <a:rPr lang="de-DE" dirty="0"/>
            </a:br>
            <a:endParaRPr lang="de-DE" dirty="0"/>
          </a:p>
        </p:txBody>
      </p:sp>
      <p:pic>
        <p:nvPicPr>
          <p:cNvPr id="8" name="Inhaltsplatzhalter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FDBF49FA-D5D1-4096-9F10-5F5D39ED22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9688" y="1845201"/>
            <a:ext cx="5446712" cy="3166011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58BCB-F91D-4ADD-ACAB-116B04CC1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70321" y="1861752"/>
            <a:ext cx="2664361" cy="3784940"/>
          </a:xfrm>
        </p:spPr>
        <p:txBody>
          <a:bodyPr/>
          <a:lstStyle/>
          <a:p>
            <a:r>
              <a:rPr lang="de-DE" dirty="0"/>
              <a:t>Elemente suchen und einbinden </a:t>
            </a:r>
          </a:p>
          <a:p>
            <a:endParaRPr lang="de-DE" dirty="0"/>
          </a:p>
          <a:p>
            <a:r>
              <a:rPr lang="de-DE" dirty="0"/>
              <a:t>Fehler bemerken und versuchen zu beheben </a:t>
            </a:r>
          </a:p>
          <a:p>
            <a:endParaRPr lang="de-DE" dirty="0"/>
          </a:p>
          <a:p>
            <a:r>
              <a:rPr lang="de-DE" dirty="0"/>
              <a:t>Mit Mitschülern besprechen </a:t>
            </a:r>
          </a:p>
        </p:txBody>
      </p:sp>
      <p:pic>
        <p:nvPicPr>
          <p:cNvPr id="12" name="Grafik 11" descr="Ein Bild, das Text, Screenshot, Monitor, drinnen enthält.&#10;&#10;Automatisch generierte Beschreibung">
            <a:extLst>
              <a:ext uri="{FF2B5EF4-FFF2-40B4-BE49-F238E27FC236}">
                <a16:creationId xmlns:a16="http://schemas.microsoft.com/office/drawing/2014/main" id="{BF4A1733-B841-4498-8EAF-EAC71B963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524" y="1845201"/>
            <a:ext cx="5599040" cy="3149460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7DF8A0-1DB6-41EE-9166-65E3DEEA0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992-F141-4045-9067-3C63271B150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AF745C-B727-400F-AA87-132A3297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2A1FA-2BE6-455A-8031-3CF650EB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79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386739-D0AF-4B9D-9B63-A57DC204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Neubeginn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D84771A-E3B5-4C11-89A5-6C6C69C29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3029" y="2052638"/>
            <a:ext cx="6876879" cy="3997325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7011415-A5FE-4A8C-93BC-FC7D0361E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028" y="2052619"/>
            <a:ext cx="6876879" cy="3997325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05E2265-DA2A-43C3-8905-A1854B5F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D2817-7701-41ED-8977-3ED6B0754BB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B4EA9C-95C9-4701-86A9-0C332EA6A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4C614C-B769-40A3-BBBF-6DFAFC31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5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B883B-FEE6-4BA9-89BC-36A5CF91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Strukturiertere Herangehensweise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27C5DB-777B-4889-BB8F-EF7D87B595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Elemente suchen und einbinden </a:t>
            </a:r>
          </a:p>
          <a:p>
            <a:r>
              <a:rPr lang="de-DE" dirty="0"/>
              <a:t>Seite fertig gestalten </a:t>
            </a:r>
          </a:p>
          <a:p>
            <a:r>
              <a:rPr lang="de-DE" dirty="0"/>
              <a:t>Links einbinden </a:t>
            </a:r>
          </a:p>
          <a:p>
            <a:r>
              <a:rPr lang="de-DE" dirty="0"/>
              <a:t>Neue Seite beginnen </a:t>
            </a:r>
          </a:p>
        </p:txBody>
      </p:sp>
      <p:pic>
        <p:nvPicPr>
          <p:cNvPr id="6" name="Inhaltsplatzhalter 5" descr="Ein Bild, das Text, Screenshot, Monitor, drinnen enthält.&#10;&#10;Automatisch generierte Beschreibung">
            <a:extLst>
              <a:ext uri="{FF2B5EF4-FFF2-40B4-BE49-F238E27FC236}">
                <a16:creationId xmlns:a16="http://schemas.microsoft.com/office/drawing/2014/main" id="{48BED3A1-F4A2-425E-AD2E-67A7556525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5132" y="2052116"/>
            <a:ext cx="3895725" cy="2191345"/>
          </a:xfrm>
        </p:spPr>
      </p:pic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788E6A0C-5829-4C28-9266-907449A2E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768" y="0"/>
            <a:ext cx="2990452" cy="6858000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0FD3C6CD-5B31-49D3-97AA-2670F73F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132" y="1588722"/>
            <a:ext cx="3895726" cy="368055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9736AC-6EF5-401D-95FA-0AB5EDF5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25B1F-D955-4319-8B86-8ECF3071E732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90AB4F-D95C-49DC-A7CF-0EDB9F058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6A1453-450A-4B1E-87B4-B143DB97F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5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019BA-EC3B-4FE5-A87C-6BB87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Kontaktformular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0430E7-D6ED-4DC5-B720-DFF9AC95B1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76 Zeilen </a:t>
            </a:r>
            <a:r>
              <a:rPr lang="de-DE" dirty="0" err="1"/>
              <a:t>html</a:t>
            </a:r>
            <a:endParaRPr lang="de-DE" dirty="0"/>
          </a:p>
          <a:p>
            <a:r>
              <a:rPr lang="de-DE" dirty="0"/>
              <a:t>330 Zeilen </a:t>
            </a:r>
            <a:r>
              <a:rPr lang="de-DE" dirty="0" err="1"/>
              <a:t>css</a:t>
            </a:r>
            <a:endParaRPr lang="de-DE" dirty="0"/>
          </a:p>
          <a:p>
            <a:r>
              <a:rPr lang="de-DE" dirty="0"/>
              <a:t>19 Zeilen </a:t>
            </a:r>
            <a:r>
              <a:rPr lang="de-DE" dirty="0" err="1"/>
              <a:t>js</a:t>
            </a:r>
            <a:endParaRPr lang="de-DE" dirty="0"/>
          </a:p>
        </p:txBody>
      </p:sp>
      <p:pic>
        <p:nvPicPr>
          <p:cNvPr id="5" name="Awesome Contact Form Using HTML &amp; CSS &amp; JavaScript_Trim">
            <a:hlinkClick r:id="" action="ppaction://media"/>
            <a:extLst>
              <a:ext uri="{FF2B5EF4-FFF2-40B4-BE49-F238E27FC236}">
                <a16:creationId xmlns:a16="http://schemas.microsoft.com/office/drawing/2014/main" id="{F7CDC44F-F864-45D9-AF16-3509C84838C4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7570" y="1852823"/>
            <a:ext cx="7536859" cy="4238331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7F4765D-BE71-44E2-8608-734AA704E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2433" y="0"/>
            <a:ext cx="3761117" cy="685800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CD59D4F-A844-4B2D-A2EE-6CD66C332B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8483" y="0"/>
            <a:ext cx="1110577" cy="6858000"/>
          </a:xfrm>
          <a:prstGeom prst="rect">
            <a:avLst/>
          </a:prstGeo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CC2DB1A6-CBBB-42B4-B092-2BB2468D32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1008" y="1887522"/>
            <a:ext cx="4723969" cy="2084467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3D0D3-DB9D-4D58-860A-8076B548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68612-4AD7-4B1D-AE18-A2D8FA2D912D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69FE40-B271-46C1-95F9-B7499857A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C4261B0-2B75-457C-A3A3-8BB240AD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0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41373E-539B-4705-B8ED-7C255E0A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Probleme und Lösungen 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66D079-A055-4D87-9140-9A4359022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D0F9C8-46EA-490B-967B-5DCDDC64A9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Seiten unstrukturiert füllen </a:t>
            </a:r>
          </a:p>
          <a:p>
            <a:r>
              <a:rPr lang="de-DE" dirty="0"/>
              <a:t>Kein Konzept zu beginn </a:t>
            </a:r>
          </a:p>
          <a:p>
            <a:r>
              <a:rPr lang="de-DE" dirty="0"/>
              <a:t>Versuchen alles im Alleingang zu lösen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655F953-3976-4041-8A3C-3F7ACB53F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Lösungen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B2272D2-BCED-4E69-83A8-109984D4FB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Seite für Seite fertigstellen </a:t>
            </a:r>
          </a:p>
          <a:p>
            <a:r>
              <a:rPr lang="de-DE" dirty="0"/>
              <a:t>Thema überlegen </a:t>
            </a:r>
          </a:p>
          <a:p>
            <a:r>
              <a:rPr lang="de-DE" dirty="0"/>
              <a:t>Hilfe und Rat suchen </a:t>
            </a:r>
          </a:p>
          <a:p>
            <a:r>
              <a:rPr lang="de-DE" dirty="0"/>
              <a:t>Anderen helfen und durch Lösungen lernen 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D63F28C-E87E-4624-B1F5-6AB47AB96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E20EF-DAEB-4E92-ACB6-83F6AEA80E79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46CAEF8-17F8-42FE-9EE0-7F54AE18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81A96A4-4D00-4C9C-B0C4-0D34DBB6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67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3977E6-AB85-4919-983E-D79480F35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und Anregungen </a:t>
            </a:r>
          </a:p>
        </p:txBody>
      </p:sp>
      <p:pic>
        <p:nvPicPr>
          <p:cNvPr id="4" name="Grafik 3" descr="Ein Bild, das Text, Screenshot, Elektronik, Computer enthält.&#10;&#10;Automatisch generierte Beschreibung">
            <a:extLst>
              <a:ext uri="{FF2B5EF4-FFF2-40B4-BE49-F238E27FC236}">
                <a16:creationId xmlns:a16="http://schemas.microsoft.com/office/drawing/2014/main" id="{526E1A94-F9E3-49D5-99A0-C5B320C7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482" y="1885285"/>
            <a:ext cx="7815036" cy="4542647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3D0EC02-7A92-44AA-AA1A-93EBFCBBF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10046-BD67-4429-B352-3B5F1438AC7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A62EEC-6A04-4AA4-9268-0EC0CEB26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756B6B-29C2-4DB4-BA8F-7193049CD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664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{70ADF41C-555C-46DA-9CB0-4609A5C801E8}tf16401375</Template>
  <TotalTime>0</TotalTime>
  <Words>141</Words>
  <Application>Microsoft Office PowerPoint</Application>
  <PresentationFormat>Breitbild</PresentationFormat>
  <Paragraphs>56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MS Shell Dlg 2</vt:lpstr>
      <vt:lpstr>Wingdings</vt:lpstr>
      <vt:lpstr>Wingdings 3</vt:lpstr>
      <vt:lpstr>Madison</vt:lpstr>
      <vt:lpstr>HTML Leistungsnachweis</vt:lpstr>
      <vt:lpstr>HTML Leistungsnachweis</vt:lpstr>
      <vt:lpstr>Herangehensweise </vt:lpstr>
      <vt:lpstr>Neubeginn</vt:lpstr>
      <vt:lpstr>Strukturiertere Herangehensweise  </vt:lpstr>
      <vt:lpstr>Kontaktformular  </vt:lpstr>
      <vt:lpstr>Probleme und Lösungen  </vt:lpstr>
      <vt:lpstr>Fragen und Anregungen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Leistungsnachweis</dc:title>
  <dc:creator>Otto, Marvin</dc:creator>
  <cp:lastModifiedBy>Otto, Marvin</cp:lastModifiedBy>
  <cp:revision>3</cp:revision>
  <dcterms:created xsi:type="dcterms:W3CDTF">2021-05-03T05:51:37Z</dcterms:created>
  <dcterms:modified xsi:type="dcterms:W3CDTF">2021-05-10T06:32:36Z</dcterms:modified>
</cp:coreProperties>
</file>

<file path=docProps/thumbnail.jpeg>
</file>